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0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65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9074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074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3249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16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338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2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1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88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5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84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8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28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4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895C9-9F5B-4C25-B75F-B9FB5A30E20A}" type="datetimeFigureOut">
              <a:rPr lang="ru-RU" smtClean="0"/>
              <a:t>16.08.2022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02CA08-932E-476E-BD80-6383BDDB9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5" y="289551"/>
            <a:ext cx="2676190" cy="15714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9175" y="475100"/>
            <a:ext cx="70506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ООО «УПРАВЛЯЮЩАЯ КОМПАНИЯ №2»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" y="3229748"/>
            <a:ext cx="2190038" cy="3056752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lumMod val="50000"/>
                <a:alpha val="60000"/>
              </a:schemeClr>
            </a:glow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76" y="2811670"/>
            <a:ext cx="2500124" cy="351249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14" y="2431260"/>
            <a:ext cx="2724551" cy="389290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11" name="Прямоугольник 10"/>
          <p:cNvSpPr/>
          <p:nvPr/>
        </p:nvSpPr>
        <p:spPr>
          <a:xfrm>
            <a:off x="6057765" y="2431260"/>
            <a:ext cx="367101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ООО «УК №2» осуществляет свою деятельность на территории Ленинградской области на основании Лицензии на управление многоквартирным домом.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Все руководство организации имеет квалификационные аттестаты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0" y="812800"/>
            <a:ext cx="2946400" cy="13208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Жители и советы многоквартирных домов с благодарственными письмами! Это предает уверенности и стимула для дальнейшей плодотворной работы!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337" y="376237"/>
            <a:ext cx="3954463" cy="5200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3" y="2362200"/>
            <a:ext cx="3021108" cy="40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5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7400"/>
          </a:xfrm>
        </p:spPr>
        <p:txBody>
          <a:bodyPr/>
          <a:lstStyle/>
          <a:p>
            <a:r>
              <a:rPr lang="ru-RU" i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о той весне…</a:t>
            </a:r>
            <a:endParaRPr lang="ru-RU" i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97000"/>
            <a:ext cx="3546577" cy="49403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397000"/>
            <a:ext cx="5334000" cy="4000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45000" y="5413970"/>
            <a:ext cx="60015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 работы были размещены на специальном стенде, установленном управляющей компанией в районе квартального проезда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6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9 мая управляющей организацией ООО «УК №2» организован праздник на территории квартала с костюмированным оформлением. Каждый житель мог пострелять по мишеням, посидеть в парашютной экипировке и многое другое.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" y="2109788"/>
            <a:ext cx="291107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57" y="1930400"/>
            <a:ext cx="3238500" cy="431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9" y="1765300"/>
            <a:ext cx="2028232" cy="2884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52" y="1348793"/>
            <a:ext cx="2878855" cy="2091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3" y="3276600"/>
            <a:ext cx="26860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Расходование средств на текущий ремонт – информация, подлежащая раскрытию организациями в сфере ЖКХ. Прозрачность отчетности – залог долгой и плодотворной работы!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/>
          <a:stretch/>
        </p:blipFill>
        <p:spPr>
          <a:xfrm rot="5400000">
            <a:off x="-78946" y="2230805"/>
            <a:ext cx="4475891" cy="3251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3113" y="2177947"/>
            <a:ext cx="4475891" cy="3356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0884" y="2185725"/>
            <a:ext cx="4487332" cy="33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Минимизация заявок жителей путем предупреждения аварийных ситуаций и проведения плановых осмотров дала свои результаты!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80" y="2160588"/>
            <a:ext cx="3960278" cy="3881437"/>
          </a:xfrm>
        </p:spPr>
      </p:pic>
    </p:spTree>
    <p:extLst>
      <p:ext uri="{BB962C8B-B14F-4D97-AF65-F5344CB8AC3E}">
        <p14:creationId xmlns:p14="http://schemas.microsoft.com/office/powerpoint/2010/main" val="42083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по текущему ремонту ООО «УК №2»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17" y="1725084"/>
            <a:ext cx="3640666" cy="2730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11400"/>
            <a:ext cx="2810733" cy="3780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98" y="1388533"/>
            <a:ext cx="1916101" cy="340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6" t="-30340" r="-5645" b="30617"/>
          <a:stretch/>
        </p:blipFill>
        <p:spPr>
          <a:xfrm>
            <a:off x="7344587" y="1003300"/>
            <a:ext cx="2708448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5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8100" y="304800"/>
            <a:ext cx="4968702" cy="1346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6 место в рейтинге Надежных партнёров Ленинградской области!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2" y="145996"/>
            <a:ext cx="4464198" cy="63563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53" y="1993806"/>
            <a:ext cx="6152859" cy="43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Инновации в мире техники и приборостроения уже в ООО «УК №2»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" y="1930400"/>
            <a:ext cx="5186573" cy="304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43852" y="5098534"/>
            <a:ext cx="3331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Обследование труднодоступных мест с помощью квадрокоптера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86" y="1782763"/>
            <a:ext cx="4118414" cy="30888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96952" y="4978400"/>
            <a:ext cx="3331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Обследование системы теплоснабжения при помощи тепловизора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квалификации специалистов – одно из необходимых направлений развития. 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t="17874" r="6303" b="7852"/>
          <a:stretch/>
        </p:blipFill>
        <p:spPr>
          <a:xfrm rot="5400000">
            <a:off x="717550" y="2838452"/>
            <a:ext cx="4444998" cy="2882900"/>
          </a:xfr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9917" r="6921" b="9917"/>
          <a:stretch/>
        </p:blipFill>
        <p:spPr>
          <a:xfrm rot="5400000">
            <a:off x="4970415" y="2827387"/>
            <a:ext cx="3927567" cy="2692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861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7700" y="609600"/>
            <a:ext cx="4816302" cy="5054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Коллектив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ООО «УК №2»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активно участвует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городских конкурсах и мероприятиях.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2132" b="5563"/>
          <a:stretch/>
        </p:blipFill>
        <p:spPr>
          <a:xfrm rot="5400000">
            <a:off x="-85139" y="943562"/>
            <a:ext cx="5555073" cy="3886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40265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51696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Управление осуществляют квалифицированные специалисты с многолетним опытом работы в области жилищно-коммунального хозяйства.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4778" r="2898" b="6244"/>
          <a:stretch/>
        </p:blipFill>
        <p:spPr>
          <a:xfrm>
            <a:off x="5091558" y="1384300"/>
            <a:ext cx="4576565" cy="323850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468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ЖК «Кировский посад» одни из лучших полисадников города Кировска!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15" y="2160588"/>
            <a:ext cx="5864808" cy="3881437"/>
          </a:xfrm>
        </p:spPr>
      </p:pic>
    </p:spTree>
    <p:extLst>
      <p:ext uri="{BB962C8B-B14F-4D97-AF65-F5344CB8AC3E}">
        <p14:creationId xmlns:p14="http://schemas.microsoft.com/office/powerpoint/2010/main" val="18401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ООО «Управляющая компания №2» совместно с жителями квартала  активно участвует в его озеленении.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36788"/>
            <a:ext cx="2997496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69" y="2056286"/>
            <a:ext cx="3387031" cy="4649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2236788"/>
            <a:ext cx="28482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1643" y="609600"/>
            <a:ext cx="3155757" cy="13208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Каждый житель имеет возможность участвовать в решении вопросов приняв участие в опросах на официальной странице группы управляющей компании в  Вконтакте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98500"/>
            <a:ext cx="3304309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52" y="698500"/>
            <a:ext cx="3343586" cy="52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0" y="609600"/>
            <a:ext cx="4549602" cy="13208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ООО «УПРАВЛЯЮЩАЯ КОМПАНИЯ №2»- управляющая организация, активно внедряющая средства коммуникации и программное обеспечение в свою работу с целью взаимодействия с населением. Каждый житель имеет возможность использовать мобильное приложение УК для быстрого отправления заявки напрямую в управляющую компанию с ее описанием и фото.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930400"/>
            <a:ext cx="4237410" cy="2044700"/>
          </a:xfrm>
        </p:spPr>
      </p:pic>
    </p:spTree>
    <p:extLst>
      <p:ext uri="{BB962C8B-B14F-4D97-AF65-F5344CB8AC3E}">
        <p14:creationId xmlns:p14="http://schemas.microsoft.com/office/powerpoint/2010/main" val="42422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преддверии 2020 года ООО «УК №2» проведен конкурс на лучшую новогоднюю игрушку квартала. Победители конкурса были награждены памятным подарком и дипломом.  В подарок на Новый год жители квартала получили Новогоднюю елку, на которой и разместились все игрушки, сделанные жителями к конкурсу!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2485231"/>
            <a:ext cx="5029200" cy="34861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65" y="2830440"/>
            <a:ext cx="2222049" cy="3140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5" y="1409700"/>
            <a:ext cx="2286000" cy="1714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78" y="2830440"/>
            <a:ext cx="1644650" cy="21928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327" y="4411996"/>
            <a:ext cx="1524038" cy="2032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40" y="2994254"/>
            <a:ext cx="1619250" cy="2159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9" y="4729040"/>
            <a:ext cx="1506576" cy="20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1186</TotalTime>
  <Words>363</Words>
  <Application>Microsoft Office PowerPoint</Application>
  <PresentationFormat>Широкоэкранный</PresentationFormat>
  <Paragraphs>22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Повышение квалификации специалистов – одно из необходимых направлений развития. </vt:lpstr>
      <vt:lpstr>Коллектив  ООО «УК №2» активно участвует  в городских конкурсах и мероприятиях.</vt:lpstr>
      <vt:lpstr>Управление осуществляют квалифицированные специалисты с многолетним опытом работы в области жилищно-коммунального хозяйства.</vt:lpstr>
      <vt:lpstr>В ЖК «Кировский посад» одни из лучших полисадников города Кировска!</vt:lpstr>
      <vt:lpstr>ООО «Управляющая компания №2» совместно с жителями квартала  активно участвует в его озеленении.</vt:lpstr>
      <vt:lpstr>Каждый житель имеет возможность участвовать в решении вопросов приняв участие в опросах на официальной странице группы управляющей компании в  Вконтакте  </vt:lpstr>
      <vt:lpstr>ООО «УПРАВЛЯЮЩАЯ КОМПАНИЯ №2»- управляющая организация, активно внедряющая средства коммуникации и программное обеспечение в свою работу с целью взаимодействия с населением. Каждый житель имеет возможность использовать мобильное приложение УК для быстрого отправления заявки напрямую в управляющую компанию с ее описанием и фото.</vt:lpstr>
      <vt:lpstr>В преддверии 2020 года ООО «УК №2» проведен конкурс на лучшую новогоднюю игрушку квартала. Победители конкурса были награждены памятным подарком и дипломом.  В подарок на Новый год жители квартала получили Новогоднюю елку, на которой и разместились все игрушки, сделанные жителями к конкурсу!</vt:lpstr>
      <vt:lpstr>Жители и советы многоквартирных домов с благодарственными письмами! Это предает уверенности и стимула для дальнейшей плодотворной работы!</vt:lpstr>
      <vt:lpstr>Все о той весне…</vt:lpstr>
      <vt:lpstr>9 мая управляющей организацией ООО «УК №2» организован праздник на территории квартала с костюмированным оформлением. Каждый житель мог пострелять по мишеням, посидеть в парашютной экипировке и многое другое.</vt:lpstr>
      <vt:lpstr>Расходование средств на текущий ремонт – информация, подлежащая раскрытию организациями в сфере ЖКХ. Прозрачность отчетности – залог долгой и плодотворной работы!</vt:lpstr>
      <vt:lpstr>Минимизация заявок жителей путем предупреждения аварийных ситуаций и проведения плановых осмотров дала свои результаты!</vt:lpstr>
      <vt:lpstr>Работы по текущему ремонту ООО «УК №2»</vt:lpstr>
      <vt:lpstr>6 место в рейтинге Надежных партнёров Ленинградской области!</vt:lpstr>
      <vt:lpstr>Инновации в мире техники и приборостроения уже в ООО «УК №2»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20</cp:revision>
  <cp:lastPrinted>2021-12-13T07:36:15Z</cp:lastPrinted>
  <dcterms:created xsi:type="dcterms:W3CDTF">2021-12-12T12:32:42Z</dcterms:created>
  <dcterms:modified xsi:type="dcterms:W3CDTF">2022-08-16T12:08:57Z</dcterms:modified>
</cp:coreProperties>
</file>